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0" r:id="rId5"/>
    <p:sldId id="29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61EF447B-1291-469D-9314-64CE94F03BDA}"/>
    <pc:docChg chg="delSld">
      <pc:chgData name="Pascalle Cup" userId="abbe84a0-611b-406e-b251-e8b4b71c069a" providerId="ADAL" clId="{61EF447B-1291-469D-9314-64CE94F03BDA}" dt="2023-10-12T19:22:49.048" v="0" actId="47"/>
      <pc:docMkLst>
        <pc:docMk/>
      </pc:docMkLst>
      <pc:sldChg chg="del">
        <pc:chgData name="Pascalle Cup" userId="abbe84a0-611b-406e-b251-e8b4b71c069a" providerId="ADAL" clId="{61EF447B-1291-469D-9314-64CE94F03BDA}" dt="2023-10-12T19:22:49.048" v="0" actId="47"/>
        <pc:sldMkLst>
          <pc:docMk/>
          <pc:sldMk cId="229945236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12-10-2023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12-10-2023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12-10-2023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12-10-2023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12-10-2023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12-10-2023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12-10-2023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12-10-2023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2304251"/>
            <a:ext cx="8676000" cy="3182149"/>
          </a:xfrm>
        </p:spPr>
        <p:txBody>
          <a:bodyPr/>
          <a:lstStyle/>
          <a:p>
            <a:r>
              <a:rPr lang="nl-NL" dirty="0"/>
              <a:t>Afspraken maken binnen gestelde kaders</a:t>
            </a:r>
            <a:br>
              <a:rPr lang="nl-NL" dirty="0"/>
            </a:br>
            <a:r>
              <a:rPr lang="nl-NL" dirty="0" err="1"/>
              <a:t>Hfst</a:t>
            </a:r>
            <a:r>
              <a:rPr lang="nl-NL" dirty="0"/>
              <a:t> 8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 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5F8CF-2E22-41DB-B391-96E969CEC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060955"/>
            <a:ext cx="11449050" cy="253191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Maak een schema met daarin: </a:t>
            </a:r>
          </a:p>
          <a:p>
            <a:pPr lvl="1"/>
            <a:r>
              <a:rPr lang="nl-NL" dirty="0"/>
              <a:t>Een overzicht van 10 weken (de hele projectperiode)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Dit gaat over afspraken met je opdrachtgever of anderen (extern) over jullie evenement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Houd bij welke afspraken / gesprekken / mailverkeer jullie met wie hebben gevoerd en welke afspraken er gemaakt zijn. Dat kunnen afspraken over data, inhoud, praktische afspraken of taken &amp; rollen zijn.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19AFD978-1BCD-2F11-1837-8075C4228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0504"/>
              </p:ext>
            </p:extLst>
          </p:nvPr>
        </p:nvGraphicFramePr>
        <p:xfrm>
          <a:off x="683420" y="3375517"/>
          <a:ext cx="8127999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1016">
                  <a:extLst>
                    <a:ext uri="{9D8B030D-6E8A-4147-A177-3AD203B41FA5}">
                      <a16:colId xmlns:a16="http://schemas.microsoft.com/office/drawing/2014/main" val="3985356964"/>
                    </a:ext>
                  </a:extLst>
                </a:gridCol>
                <a:gridCol w="3857650">
                  <a:extLst>
                    <a:ext uri="{9D8B030D-6E8A-4147-A177-3AD203B41FA5}">
                      <a16:colId xmlns:a16="http://schemas.microsoft.com/office/drawing/2014/main" val="2989395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2679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Besproken of afgesproken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Met wie &amp; door wie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0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1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4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3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98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6907"/>
                  </a:ext>
                </a:extLst>
              </a:tr>
            </a:tbl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3ABC827F-9E48-1859-8D66-EAECCB34FE2A}"/>
              </a:ext>
            </a:extLst>
          </p:cNvPr>
          <p:cNvSpPr/>
          <p:nvPr/>
        </p:nvSpPr>
        <p:spPr>
          <a:xfrm rot="271920">
            <a:off x="3082506" y="4360797"/>
            <a:ext cx="371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Voorbeeld 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78159396-22E6-4A6A-A494-74A056F83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5</TotalTime>
  <Words>102</Words>
  <Application>Microsoft Office PowerPoint</Application>
  <PresentationFormat>Breedbeeld</PresentationFormat>
  <Paragraphs>24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Calibri</vt:lpstr>
      <vt:lpstr>Yuverta</vt:lpstr>
      <vt:lpstr>Afspraken maken binnen gestelde kaders Hfst 8</vt:lpstr>
      <vt:lpstr>Hoofdstuk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Afspraken maken binnen gestelde kaders Hfst 8</dc:title>
  <dc:creator>Pascalle Cup</dc:creator>
  <dc:description>Template by HQ Solutions</dc:description>
  <cp:lastModifiedBy>Pascalle Cup</cp:lastModifiedBy>
  <cp:revision>1</cp:revision>
  <dcterms:created xsi:type="dcterms:W3CDTF">2023-10-08T18:29:45Z</dcterms:created>
  <dcterms:modified xsi:type="dcterms:W3CDTF">2023-10-12T19:22:52Z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  <property fmtid="{D5CDD505-2E9C-101B-9397-08002B2CF9AE}" pid="6" name="MediaServiceImageTags">
    <vt:lpwstr/>
  </property>
</Properties>
</file>